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  <p:sldId id="259" r:id="rId7"/>
    <p:sldId id="258" r:id="rId8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06" d="100"/>
          <a:sy n="106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COL)" userId="2a96006e-26ad-4272-bac2-bc2bb59eb130" providerId="ADAL" clId="{E4F4BB7F-4385-4393-91F7-7AFC0D141203}"/>
    <pc:docChg chg="modSld sldOrd">
      <pc:chgData name="Catering (COL)" userId="2a96006e-26ad-4272-bac2-bc2bb59eb130" providerId="ADAL" clId="{E4F4BB7F-4385-4393-91F7-7AFC0D141203}" dt="2025-04-02T09:40:30.852" v="106" actId="20577"/>
      <pc:docMkLst>
        <pc:docMk/>
      </pc:docMkLst>
      <pc:sldChg chg="modSp mod">
        <pc:chgData name="Catering (COL)" userId="2a96006e-26ad-4272-bac2-bc2bb59eb130" providerId="ADAL" clId="{E4F4BB7F-4385-4393-91F7-7AFC0D141203}" dt="2025-04-02T09:39:09.810" v="88"/>
        <pc:sldMkLst>
          <pc:docMk/>
          <pc:sldMk cId="759449876" sldId="256"/>
        </pc:sldMkLst>
        <pc:spChg chg="mod">
          <ac:chgData name="Catering (COL)" userId="2a96006e-26ad-4272-bac2-bc2bb59eb130" providerId="ADAL" clId="{E4F4BB7F-4385-4393-91F7-7AFC0D141203}" dt="2025-03-31T13:44:12.906" v="49" actId="20577"/>
          <ac:spMkLst>
            <pc:docMk/>
            <pc:sldMk cId="759449876" sldId="256"/>
            <ac:spMk id="2" creationId="{90D05DE0-FE61-2A45-B052-CDE9A2C402BA}"/>
          </ac:spMkLst>
        </pc:spChg>
        <pc:spChg chg="mod">
          <ac:chgData name="Catering (COL)" userId="2a96006e-26ad-4272-bac2-bc2bb59eb130" providerId="ADAL" clId="{E4F4BB7F-4385-4393-91F7-7AFC0D141203}" dt="2025-04-02T09:39:09.810" v="88"/>
          <ac:spMkLst>
            <pc:docMk/>
            <pc:sldMk cId="759449876" sldId="256"/>
            <ac:spMk id="10" creationId="{B6450B29-76B3-483C-B21E-3727A3772988}"/>
          </ac:spMkLst>
        </pc:spChg>
        <pc:spChg chg="mod">
          <ac:chgData name="Catering (COL)" userId="2a96006e-26ad-4272-bac2-bc2bb59eb130" providerId="ADAL" clId="{E4F4BB7F-4385-4393-91F7-7AFC0D141203}" dt="2025-04-02T09:39:06.130" v="87"/>
          <ac:spMkLst>
            <pc:docMk/>
            <pc:sldMk cId="759449876" sldId="256"/>
            <ac:spMk id="12" creationId="{7F9B56D5-4527-4325-A384-08121B0C7FB4}"/>
          </ac:spMkLst>
        </pc:spChg>
      </pc:sldChg>
      <pc:sldChg chg="modSp mod ord">
        <pc:chgData name="Catering (COL)" userId="2a96006e-26ad-4272-bac2-bc2bb59eb130" providerId="ADAL" clId="{E4F4BB7F-4385-4393-91F7-7AFC0D141203}" dt="2025-04-02T09:40:30.852" v="106" actId="20577"/>
        <pc:sldMkLst>
          <pc:docMk/>
          <pc:sldMk cId="13004977" sldId="257"/>
        </pc:sldMkLst>
        <pc:spChg chg="mod">
          <ac:chgData name="Catering (COL)" userId="2a96006e-26ad-4272-bac2-bc2bb59eb130" providerId="ADAL" clId="{E4F4BB7F-4385-4393-91F7-7AFC0D141203}" dt="2025-04-02T09:38:35.668" v="85" actId="20577"/>
          <ac:spMkLst>
            <pc:docMk/>
            <pc:sldMk cId="13004977" sldId="257"/>
            <ac:spMk id="8" creationId="{9E141501-7154-4C42-B12C-3E1794C85DC0}"/>
          </ac:spMkLst>
        </pc:spChg>
        <pc:spChg chg="mod">
          <ac:chgData name="Catering (COL)" userId="2a96006e-26ad-4272-bac2-bc2bb59eb130" providerId="ADAL" clId="{E4F4BB7F-4385-4393-91F7-7AFC0D141203}" dt="2025-03-31T13:43:59.878" v="28" actId="20577"/>
          <ac:spMkLst>
            <pc:docMk/>
            <pc:sldMk cId="13004977" sldId="257"/>
            <ac:spMk id="9" creationId="{1FCB88C9-3346-469E-B9C4-D1327BC369AE}"/>
          </ac:spMkLst>
        </pc:spChg>
        <pc:spChg chg="mod">
          <ac:chgData name="Catering (COL)" userId="2a96006e-26ad-4272-bac2-bc2bb59eb130" providerId="ADAL" clId="{E4F4BB7F-4385-4393-91F7-7AFC0D141203}" dt="2025-04-02T09:38:55.467" v="86"/>
          <ac:spMkLst>
            <pc:docMk/>
            <pc:sldMk cId="13004977" sldId="257"/>
            <ac:spMk id="11" creationId="{43DE00FE-FDDF-4CA9-B2A4-51793DB064F1}"/>
          </ac:spMkLst>
        </pc:spChg>
        <pc:spChg chg="mod">
          <ac:chgData name="Catering (COL)" userId="2a96006e-26ad-4272-bac2-bc2bb59eb130" providerId="ADAL" clId="{E4F4BB7F-4385-4393-91F7-7AFC0D141203}" dt="2025-04-02T09:40:30.852" v="106" actId="20577"/>
          <ac:spMkLst>
            <pc:docMk/>
            <pc:sldMk cId="13004977" sldId="257"/>
            <ac:spMk id="12" creationId="{FA47BCDB-B91D-41A9-A3C3-E0376D84F5B7}"/>
          </ac:spMkLst>
        </pc:spChg>
        <pc:spChg chg="mod">
          <ac:chgData name="Catering (COL)" userId="2a96006e-26ad-4272-bac2-bc2bb59eb130" providerId="ADAL" clId="{E4F4BB7F-4385-4393-91F7-7AFC0D141203}" dt="2025-04-02T09:38:26.008" v="77" actId="20577"/>
          <ac:spMkLst>
            <pc:docMk/>
            <pc:sldMk cId="13004977" sldId="257"/>
            <ac:spMk id="13" creationId="{B731F6CE-157E-485B-9832-E6808EF611DA}"/>
          </ac:spMkLst>
        </pc:spChg>
      </pc:sldChg>
      <pc:sldChg chg="modSp mod">
        <pc:chgData name="Catering (COL)" userId="2a96006e-26ad-4272-bac2-bc2bb59eb130" providerId="ADAL" clId="{E4F4BB7F-4385-4393-91F7-7AFC0D141203}" dt="2025-04-02T09:40:13.480" v="105" actId="20577"/>
        <pc:sldMkLst>
          <pc:docMk/>
          <pc:sldMk cId="4283657283" sldId="259"/>
        </pc:sldMkLst>
        <pc:spChg chg="mod">
          <ac:chgData name="Catering (COL)" userId="2a96006e-26ad-4272-bac2-bc2bb59eb130" providerId="ADAL" clId="{E4F4BB7F-4385-4393-91F7-7AFC0D141203}" dt="2025-03-31T13:44:26.317" v="69" actId="20577"/>
          <ac:spMkLst>
            <pc:docMk/>
            <pc:sldMk cId="4283657283" sldId="259"/>
            <ac:spMk id="7" creationId="{30DD7468-AE7D-4B18-B093-CDF28B107803}"/>
          </ac:spMkLst>
        </pc:spChg>
        <pc:spChg chg="mod">
          <ac:chgData name="Catering (COL)" userId="2a96006e-26ad-4272-bac2-bc2bb59eb130" providerId="ADAL" clId="{E4F4BB7F-4385-4393-91F7-7AFC0D141203}" dt="2025-04-02T09:39:20.704" v="90"/>
          <ac:spMkLst>
            <pc:docMk/>
            <pc:sldMk cId="4283657283" sldId="259"/>
            <ac:spMk id="13" creationId="{C906B6A4-5F52-4403-A3CC-B3E75929F121}"/>
          </ac:spMkLst>
        </pc:spChg>
        <pc:spChg chg="mod">
          <ac:chgData name="Catering (COL)" userId="2a96006e-26ad-4272-bac2-bc2bb59eb130" providerId="ADAL" clId="{E4F4BB7F-4385-4393-91F7-7AFC0D141203}" dt="2025-04-02T09:39:23.450" v="91"/>
          <ac:spMkLst>
            <pc:docMk/>
            <pc:sldMk cId="4283657283" sldId="259"/>
            <ac:spMk id="14" creationId="{5994F800-9788-432A-A651-495CDA9A9206}"/>
          </ac:spMkLst>
        </pc:spChg>
        <pc:spChg chg="mod">
          <ac:chgData name="Catering (COL)" userId="2a96006e-26ad-4272-bac2-bc2bb59eb130" providerId="ADAL" clId="{E4F4BB7F-4385-4393-91F7-7AFC0D141203}" dt="2025-04-02T09:40:13.480" v="105" actId="20577"/>
          <ac:spMkLst>
            <pc:docMk/>
            <pc:sldMk cId="4283657283" sldId="259"/>
            <ac:spMk id="15" creationId="{1DAB9B16-892A-4B26-BBE8-0B2311F84041}"/>
          </ac:spMkLst>
        </pc:spChg>
        <pc:spChg chg="mod">
          <ac:chgData name="Catering (COL)" userId="2a96006e-26ad-4272-bac2-bc2bb59eb130" providerId="ADAL" clId="{E4F4BB7F-4385-4393-91F7-7AFC0D141203}" dt="2025-04-02T09:39:15.056" v="89"/>
          <ac:spMkLst>
            <pc:docMk/>
            <pc:sldMk cId="4283657283" sldId="259"/>
            <ac:spMk id="17" creationId="{61B2A2D8-3B83-4C58-9354-04CC4ABA96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5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5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0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AA1E-6953-D247-81B1-480CAA4BB00E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EDFF-C873-2644-AC97-637109F9024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82C75-6337-E845-B97C-440FB773C5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906000" cy="70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2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CB88C9-3346-469E-B9C4-D1327BC369AE}"/>
              </a:ext>
            </a:extLst>
          </p:cNvPr>
          <p:cNvSpPr txBox="1"/>
          <p:nvPr/>
        </p:nvSpPr>
        <p:spPr>
          <a:xfrm>
            <a:off x="6309479" y="1005111"/>
            <a:ext cx="36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Week: 21/4, 12/5, 2/6, 23/6, 14/7</a:t>
            </a:r>
            <a:endParaRPr lang="en-GB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E141501-7154-4C42-B12C-3E1794C85DC0}"/>
              </a:ext>
            </a:extLst>
          </p:cNvPr>
          <p:cNvSpPr txBox="1">
            <a:spLocks/>
          </p:cNvSpPr>
          <p:nvPr/>
        </p:nvSpPr>
        <p:spPr>
          <a:xfrm>
            <a:off x="2167754" y="1793559"/>
            <a:ext cx="2028197" cy="4892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Hunters Chicken &amp; Steamed New Potatoes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</a:t>
            </a:r>
          </a:p>
          <a:p>
            <a:pPr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Sultana Flapjack</a:t>
            </a:r>
          </a:p>
          <a:p>
            <a:pPr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Chicken</a:t>
            </a:r>
          </a:p>
          <a:p>
            <a:pPr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Dairy Free Chicken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7D7B56-6BAD-4906-87C9-B274CAA317EB}"/>
              </a:ext>
            </a:extLst>
          </p:cNvPr>
          <p:cNvSpPr txBox="1">
            <a:spLocks/>
          </p:cNvSpPr>
          <p:nvPr/>
        </p:nvSpPr>
        <p:spPr>
          <a:xfrm>
            <a:off x="4140122" y="1793072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Wednesday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 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Beef Lasagne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 Bread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Vegan Meatball &amp; Penne Pasta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Pea’s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Broccoli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Yoghurts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Pasta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DE00FE-FDDF-4CA9-B2A4-51793DB064F1}"/>
              </a:ext>
            </a:extLst>
          </p:cNvPr>
          <p:cNvSpPr txBox="1">
            <a:spLocks/>
          </p:cNvSpPr>
          <p:nvPr/>
        </p:nvSpPr>
        <p:spPr>
          <a:xfrm>
            <a:off x="6022928" y="1779978"/>
            <a:ext cx="1771147" cy="5078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Thursday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 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Potato, Spinach &amp; Lentil Curry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Steamed Rice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 Breads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 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Dusted Berry Sponge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47BCDB-B91D-41A9-A3C3-E0376D84F5B7}"/>
              </a:ext>
            </a:extLst>
          </p:cNvPr>
          <p:cNvSpPr txBox="1">
            <a:spLocks/>
          </p:cNvSpPr>
          <p:nvPr/>
        </p:nvSpPr>
        <p:spPr>
          <a:xfrm>
            <a:off x="7794075" y="1793559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Friday</a:t>
            </a:r>
          </a:p>
          <a:p>
            <a:pPr>
              <a:spcBef>
                <a:spcPts val="0"/>
              </a:spcBef>
            </a:pP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Crispy Battered Cod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Oven Chips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Vegan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Burger &amp; Floured Bap (VE)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Pea’s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Sweetcorn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Tartare Sauce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Baked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Beans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Ice-Cream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Fish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731F6CE-157E-485B-9832-E6808EF611DA}"/>
              </a:ext>
            </a:extLst>
          </p:cNvPr>
          <p:cNvSpPr txBox="1">
            <a:spLocks/>
          </p:cNvSpPr>
          <p:nvPr/>
        </p:nvSpPr>
        <p:spPr>
          <a:xfrm>
            <a:off x="486169" y="1793072"/>
            <a:ext cx="1882806" cy="5078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Monday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 &amp; Cheese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Homemade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Basil Pesto Pasta (VE)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Foccaccia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Jelly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Pasta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AC0FB0A-FAC2-C847-8A44-01F773208A50}"/>
              </a:ext>
            </a:extLst>
          </p:cNvPr>
          <p:cNvSpPr txBox="1">
            <a:spLocks/>
          </p:cNvSpPr>
          <p:nvPr/>
        </p:nvSpPr>
        <p:spPr>
          <a:xfrm>
            <a:off x="2257316" y="1720646"/>
            <a:ext cx="1862011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Pork Sausages Rolls (N,R,1&amp;2)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Pork Sausages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(Yr3+)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Mashed Potatoes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Gravy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Quorn Sausages (VE)</a:t>
            </a:r>
          </a:p>
          <a:p>
            <a:pPr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Garden Pea’s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Broccoli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Onion Gravy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Salad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Sausages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D05DE0-FE61-2A45-B052-CDE9A2C402BA}"/>
              </a:ext>
            </a:extLst>
          </p:cNvPr>
          <p:cNvSpPr/>
          <p:nvPr/>
        </p:nvSpPr>
        <p:spPr>
          <a:xfrm>
            <a:off x="6022928" y="958117"/>
            <a:ext cx="3800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Week: 28/4, 19/5, 9/6, 30/6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D77157-C84B-4045-B656-70D134D103B9}"/>
              </a:ext>
            </a:extLst>
          </p:cNvPr>
          <p:cNvSpPr txBox="1">
            <a:spLocks/>
          </p:cNvSpPr>
          <p:nvPr/>
        </p:nvSpPr>
        <p:spPr>
          <a:xfrm>
            <a:off x="3883073" y="1748294"/>
            <a:ext cx="236381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Wednesday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 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Bolognese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 Bread (VE)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Roasted Vegetable &amp; Lentil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olognese (VE)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Sweetcorn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Beans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Crumble &amp; Custard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Spaghetti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Garlic Bread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Crumble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450B29-76B3-483C-B21E-3727A3772988}"/>
              </a:ext>
            </a:extLst>
          </p:cNvPr>
          <p:cNvSpPr txBox="1">
            <a:spLocks/>
          </p:cNvSpPr>
          <p:nvPr/>
        </p:nvSpPr>
        <p:spPr>
          <a:xfrm>
            <a:off x="6022928" y="1771566"/>
            <a:ext cx="1771147" cy="4965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Thursday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 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Chicken Fajitas &amp; Steamed Rice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Charred Corn &amp; BBQ Eat Curious Nacho’s (VE)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(GF)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Oaty Shortbread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Oat Bar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360A43-2687-4360-B67B-2625BD78D338}"/>
              </a:ext>
            </a:extLst>
          </p:cNvPr>
          <p:cNvSpPr txBox="1">
            <a:spLocks/>
          </p:cNvSpPr>
          <p:nvPr/>
        </p:nvSpPr>
        <p:spPr>
          <a:xfrm>
            <a:off x="7794075" y="1771566"/>
            <a:ext cx="1903601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Friday</a:t>
            </a:r>
          </a:p>
          <a:p>
            <a:pPr algn="ctr">
              <a:spcBef>
                <a:spcPts val="0"/>
              </a:spcBef>
            </a:pP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Pepperoni Pizza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Spiced Potato Wedges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Margherita Pizza (V)(VE)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Tomato &amp; Spinach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Omelette (V)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 on the Cob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Ice-Cream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Pizza</a:t>
            </a: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Vegan Pizza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Gluten/Dairy Free Pizza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F9B56D5-4527-4325-A384-08121B0C7FB4}"/>
              </a:ext>
            </a:extLst>
          </p:cNvPr>
          <p:cNvSpPr txBox="1">
            <a:spLocks/>
          </p:cNvSpPr>
          <p:nvPr/>
        </p:nvSpPr>
        <p:spPr>
          <a:xfrm>
            <a:off x="395305" y="1712080"/>
            <a:ext cx="1862011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Monday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Chow Mein Noodles (VE)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Homemade Focaccia Bread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Jelly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DD7468-AE7D-4B18-B093-CDF28B107803}"/>
              </a:ext>
            </a:extLst>
          </p:cNvPr>
          <p:cNvSpPr txBox="1"/>
          <p:nvPr/>
        </p:nvSpPr>
        <p:spPr>
          <a:xfrm>
            <a:off x="6065951" y="1005111"/>
            <a:ext cx="395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Week: 5/5, 26/5, 16/6, 7/7</a:t>
            </a:r>
            <a:endParaRPr lang="en-GB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2289B2-840A-4DC0-BD14-9D258E1057D2}"/>
              </a:ext>
            </a:extLst>
          </p:cNvPr>
          <p:cNvSpPr txBox="1">
            <a:spLocks/>
          </p:cNvSpPr>
          <p:nvPr/>
        </p:nvSpPr>
        <p:spPr>
          <a:xfrm>
            <a:off x="2257316" y="1702674"/>
            <a:ext cx="1771147" cy="49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06B6A4-5F52-4403-A3CC-B3E75929F121}"/>
              </a:ext>
            </a:extLst>
          </p:cNvPr>
          <p:cNvSpPr txBox="1">
            <a:spLocks/>
          </p:cNvSpPr>
          <p:nvPr/>
        </p:nvSpPr>
        <p:spPr>
          <a:xfrm>
            <a:off x="2186598" y="1712213"/>
            <a:ext cx="1990512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Pork Sausage Casserole 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 Potatoes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Onion Gravy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 Based Sausages (VE)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BBQ Pepper &amp; Jackfruit Wrap (VE)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Berry Mousse Pots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Sausages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94F800-9788-432A-A651-495CDA9A9206}"/>
              </a:ext>
            </a:extLst>
          </p:cNvPr>
          <p:cNvSpPr txBox="1">
            <a:spLocks/>
          </p:cNvSpPr>
          <p:nvPr/>
        </p:nvSpPr>
        <p:spPr>
          <a:xfrm>
            <a:off x="4102786" y="1712212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Wednesday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Tuscan Chicken Tagliatelle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Spiced Falafel &amp; Vegetable Kebabs served in a Flatbread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Broccoli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Yoghurts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Pasta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DAB9B16-892A-4B26-BBE8-0B2311F84041}"/>
              </a:ext>
            </a:extLst>
          </p:cNvPr>
          <p:cNvSpPr txBox="1">
            <a:spLocks/>
          </p:cNvSpPr>
          <p:nvPr/>
        </p:nvSpPr>
        <p:spPr>
          <a:xfrm>
            <a:off x="5948256" y="1712211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Thursday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Ratatouille &amp; Mixed Bean Pasta Bake (VE)</a:t>
            </a:r>
            <a:endParaRPr lang="en-GB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 Bread (VE)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Banana Bread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E972BDA-7E22-4F77-BA66-744EA577377B}"/>
              </a:ext>
            </a:extLst>
          </p:cNvPr>
          <p:cNvSpPr txBox="1">
            <a:spLocks/>
          </p:cNvSpPr>
          <p:nvPr/>
        </p:nvSpPr>
        <p:spPr>
          <a:xfrm>
            <a:off x="7719403" y="1717129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Friday</a:t>
            </a:r>
          </a:p>
          <a:p>
            <a:pPr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Beef Burger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in a Floured Bap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 Burger (VE)</a:t>
            </a:r>
          </a:p>
          <a:p>
            <a:pPr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Oven Chips</a:t>
            </a: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Coleslaw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Ice-Cream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Bun</a:t>
            </a:r>
          </a:p>
          <a:p>
            <a:pPr algn="ctr"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 Chicken Burger)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1B2A2D8-3B83-4C58-9354-04CC4ABA966E}"/>
              </a:ext>
            </a:extLst>
          </p:cNvPr>
          <p:cNvSpPr txBox="1">
            <a:spLocks/>
          </p:cNvSpPr>
          <p:nvPr/>
        </p:nvSpPr>
        <p:spPr>
          <a:xfrm>
            <a:off x="486169" y="1702674"/>
            <a:ext cx="1771147" cy="475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Monday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 Of The Day</a:t>
            </a:r>
            <a:endParaRPr lang="en-GB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Homemade Bread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Of The Day</a:t>
            </a:r>
            <a:endParaRPr lang="en-GB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Roasted Tomato, Basil Bolognese Gnocchi (VE) </a:t>
            </a: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Garlic, Parmesan &amp; Butter Bean Orzo</a:t>
            </a:r>
          </a:p>
          <a:p>
            <a:pPr algn="ctr"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Homemade Focaccia Bread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Jacket Potatoes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Beans (VE)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Cheddar Cheese (V)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 Mayo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 Vegetables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Salad Bar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 Fruit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Jelly </a:t>
            </a:r>
            <a:r>
              <a:rPr lang="en-GB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(GF)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Gluten Free Pasta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AA8CD3-AAF8-451B-95B0-446FFE302A57}"/>
              </a:ext>
            </a:extLst>
          </p:cNvPr>
          <p:cNvSpPr txBox="1">
            <a:spLocks/>
          </p:cNvSpPr>
          <p:nvPr/>
        </p:nvSpPr>
        <p:spPr>
          <a:xfrm>
            <a:off x="440153" y="1705301"/>
            <a:ext cx="1771147" cy="5041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MONDAY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Selection of Cereals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Marmalade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</a:t>
            </a:r>
          </a:p>
          <a:p>
            <a:pPr marL="0" indent="0" algn="ctr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100" b="1" u="sng" dirty="0">
                <a:solidFill>
                  <a:schemeClr val="accent1">
                    <a:lumMod val="50000"/>
                  </a:schemeClr>
                </a:solidFill>
              </a:rPr>
              <a:t>After School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Fresh Fruit 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Crumpets</a:t>
            </a:r>
          </a:p>
          <a:p>
            <a:pPr marL="0" indent="0" algn="ctr">
              <a:buNone/>
            </a:pPr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/Butter 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651F47-5EE6-4411-9BB6-678E53B65C1C}"/>
              </a:ext>
            </a:extLst>
          </p:cNvPr>
          <p:cNvSpPr txBox="1">
            <a:spLocks/>
          </p:cNvSpPr>
          <p:nvPr/>
        </p:nvSpPr>
        <p:spPr>
          <a:xfrm>
            <a:off x="2257317" y="1702674"/>
            <a:ext cx="1656010" cy="49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TUESDAY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Selection of Cereals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Marmalade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b="1" u="sng" dirty="0">
                <a:solidFill>
                  <a:schemeClr val="accent1">
                    <a:lumMod val="50000"/>
                  </a:schemeClr>
                </a:solidFill>
              </a:rPr>
              <a:t>After School</a:t>
            </a: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Fresh Fruit 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Cream Cheese Bagels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972F47-0642-4429-9E5A-B4907B36F20A}"/>
              </a:ext>
            </a:extLst>
          </p:cNvPr>
          <p:cNvSpPr txBox="1">
            <a:spLocks/>
          </p:cNvSpPr>
          <p:nvPr/>
        </p:nvSpPr>
        <p:spPr>
          <a:xfrm>
            <a:off x="6038689" y="1702674"/>
            <a:ext cx="1656010" cy="483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THURSDAY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Selection of Cereals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Marmalade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b="1" u="sng" dirty="0">
                <a:solidFill>
                  <a:schemeClr val="accent1">
                    <a:lumMod val="50000"/>
                  </a:schemeClr>
                </a:solidFill>
              </a:rPr>
              <a:t>After School</a:t>
            </a: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Fresh Fruit </a:t>
            </a:r>
          </a:p>
          <a:p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Filled Wraps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3C5D15-C7BD-44C9-B6BB-A8431DF23E28}"/>
              </a:ext>
            </a:extLst>
          </p:cNvPr>
          <p:cNvSpPr txBox="1">
            <a:spLocks/>
          </p:cNvSpPr>
          <p:nvPr/>
        </p:nvSpPr>
        <p:spPr>
          <a:xfrm>
            <a:off x="7855852" y="1705301"/>
            <a:ext cx="1656010" cy="4834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FRIDAY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Selection of Cereals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Marmalade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b="1" u="sng" dirty="0">
                <a:solidFill>
                  <a:schemeClr val="accent1">
                    <a:lumMod val="50000"/>
                  </a:schemeClr>
                </a:solidFill>
              </a:rPr>
              <a:t>After School</a:t>
            </a: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Fresh Fruit </a:t>
            </a:r>
          </a:p>
          <a:p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Cheese &amp; Crackers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E957C1B-26F1-4B64-BFB6-19DBB1F01765}"/>
              </a:ext>
            </a:extLst>
          </p:cNvPr>
          <p:cNvSpPr txBox="1">
            <a:spLocks/>
          </p:cNvSpPr>
          <p:nvPr/>
        </p:nvSpPr>
        <p:spPr>
          <a:xfrm>
            <a:off x="4074480" y="1702674"/>
            <a:ext cx="1803057" cy="483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WEDNESDAY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Milk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Selection of Cereals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Jam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Marmalade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</a:t>
            </a:r>
          </a:p>
          <a:p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b="1" u="sng" dirty="0">
                <a:solidFill>
                  <a:schemeClr val="accent1">
                    <a:lumMod val="50000"/>
                  </a:schemeClr>
                </a:solidFill>
              </a:rPr>
              <a:t>After School</a:t>
            </a:r>
          </a:p>
          <a:p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Fresh Fruit </a:t>
            </a:r>
          </a:p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Toasted Teacakes 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9340E1-D5B7-433D-B908-7C05A8BFCA41}"/>
              </a:ext>
            </a:extLst>
          </p:cNvPr>
          <p:cNvSpPr/>
          <p:nvPr/>
        </p:nvSpPr>
        <p:spPr>
          <a:xfrm>
            <a:off x="7855852" y="918384"/>
            <a:ext cx="1220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01962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99710160299489EB9C27C74A47744" ma:contentTypeVersion="2" ma:contentTypeDescription="Create a new document." ma:contentTypeScope="" ma:versionID="adcaecc57f005bb6be353b3f830fb69c">
  <xsd:schema xmlns:xsd="http://www.w3.org/2001/XMLSchema" xmlns:xs="http://www.w3.org/2001/XMLSchema" xmlns:p="http://schemas.microsoft.com/office/2006/metadata/properties" xmlns:ns3="da4e3c09-290c-4973-8af6-4ef57a2fcdea" targetNamespace="http://schemas.microsoft.com/office/2006/metadata/properties" ma:root="true" ma:fieldsID="767871cba6521820a220c25f15e5b6db" ns3:_="">
    <xsd:import namespace="da4e3c09-290c-4973-8af6-4ef57a2fcd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3c09-290c-4973-8af6-4ef57a2fc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40BCF-F1C6-49B9-A1DE-92804EB0981A}">
  <ds:schemaRefs>
    <ds:schemaRef ds:uri="http://purl.org/dc/elements/1.1/"/>
    <ds:schemaRef ds:uri="http://schemas.microsoft.com/office/2006/metadata/properties"/>
    <ds:schemaRef ds:uri="da4e3c09-290c-4973-8af6-4ef57a2fcde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BF66D6-D271-4FCC-B94D-FD52E30F5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e3c09-290c-4973-8af6-4ef57a2fc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43E0B2-FC1D-4284-87E0-F3C1B84B0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3466</TotalTime>
  <Words>867</Words>
  <Application>Microsoft Office PowerPoint</Application>
  <PresentationFormat>A4 Paper (210x297 mm)</PresentationFormat>
  <Paragraphs>455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Catering (COL)</cp:lastModifiedBy>
  <cp:revision>73</cp:revision>
  <cp:lastPrinted>2024-12-12T07:09:49Z</cp:lastPrinted>
  <dcterms:created xsi:type="dcterms:W3CDTF">2019-09-04T13:47:43Z</dcterms:created>
  <dcterms:modified xsi:type="dcterms:W3CDTF">2025-04-02T09:40:50Z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0x010100FBD99710160299489EB9C27C74A47744</vt:lpwstr>
  </property>
</Properties>
</file>